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2"/>
  </p:notesMasterIdLst>
  <p:handoutMasterIdLst>
    <p:handoutMasterId r:id="rId53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1" r:id="rId43"/>
    <p:sldId id="700" r:id="rId44"/>
    <p:sldId id="696" r:id="rId45"/>
    <p:sldId id="697" r:id="rId46"/>
    <p:sldId id="699" r:id="rId47"/>
    <p:sldId id="698" r:id="rId48"/>
    <p:sldId id="633" r:id="rId49"/>
    <p:sldId id="504" r:id="rId50"/>
    <p:sldId id="5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1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6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248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4.02.25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86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8128"/>
            <a:ext cx="1977650" cy="885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878" y="5124398"/>
            <a:ext cx="519626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151" y="5964085"/>
            <a:ext cx="538851" cy="53011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endParaRPr lang="bg-BG" dirty="0"/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dirty="0"/>
              <a:t>Суматор на две числа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= 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Now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Graphical User Interface (</a:t>
            </a:r>
            <a:r>
              <a:rPr lang="en-US" dirty="0"/>
              <a:t>GUI)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Графичен потребителски интерфейс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17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89099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b="1" dirty="0"/>
              <a:t>)</a:t>
            </a:r>
            <a:r>
              <a:rPr lang="bg-BG" sz="3200" dirty="0"/>
              <a:t>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813214" y="4509000"/>
            <a:ext cx="4029035" cy="959839"/>
          </a:xfrm>
          <a:prstGeom prst="wedgeRoundRectCallout">
            <a:avLst>
              <a:gd name="adj1" fmla="val -81787"/>
              <a:gd name="adj2" fmla="val -520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4026000" y="5887437"/>
            <a:ext cx="4950000" cy="720000"/>
          </a:xfrm>
          <a:prstGeom prst="wedgeRoundRectCallout">
            <a:avLst>
              <a:gd name="adj1" fmla="val -45345"/>
              <a:gd name="adj2" fmla="val -1023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016000" y="4586204"/>
            <a:ext cx="1620168" cy="450000"/>
          </a:xfrm>
          <a:prstGeom prst="wedgeRoundRectCallout">
            <a:avLst>
              <a:gd name="adj1" fmla="val -63528"/>
              <a:gd name="adj2" fmla="val 15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Items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200" b="1" dirty="0"/>
              <a:t>SelectedIndex</a:t>
            </a:r>
            <a:r>
              <a:rPr lang="bg-BG" sz="3200" dirty="0"/>
              <a:t>, </a:t>
            </a:r>
            <a:r>
              <a:rPr lang="bg-BG" sz="3200" b="1" dirty="0"/>
              <a:t>SelectedItem </a:t>
            </a:r>
            <a:r>
              <a:rPr lang="bg-BG" sz="3200" dirty="0"/>
              <a:t>– връща </a:t>
            </a:r>
            <a:r>
              <a:rPr lang="bg-BG" sz="3200" b="1" dirty="0"/>
              <a:t>избра­ния елемент</a:t>
            </a:r>
            <a:endParaRPr lang="en-US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Text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200" dirty="0"/>
              <a:t>текстът, който се изобразява</a:t>
            </a:r>
            <a:endParaRPr lang="en-US" altLang="en-US" sz="32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Items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00" y="3744000"/>
            <a:ext cx="2390684" cy="13460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44" y="1509317"/>
            <a:ext cx="1485234" cy="119961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200" dirty="0"/>
              <a:t> – задава дали е </a:t>
            </a:r>
            <a:r>
              <a:rPr lang="bg-BG" altLang="en-BG" sz="32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200" dirty="0"/>
              <a:t> – </a:t>
            </a:r>
            <a:r>
              <a:rPr lang="bg-BG" altLang="en-US" sz="3200" dirty="0"/>
              <a:t>задава дали кутийката е </a:t>
            </a:r>
            <a:r>
              <a:rPr lang="bg-BG" altLang="en-US" sz="3200" b="1" dirty="0"/>
              <a:t>избрана</a:t>
            </a:r>
            <a:endParaRPr lang="en-US" sz="32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33" y="4014000"/>
            <a:ext cx="1890000" cy="20790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60" y="1854000"/>
            <a:ext cx="3215973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978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контрола за избор на </a:t>
            </a:r>
            <a:r>
              <a:rPr lang="bg-BG" altLang="en-US" sz="3400" b="1" dirty="0"/>
              <a:t>дата</a:t>
            </a:r>
            <a:r>
              <a:rPr lang="bg-BG" altLang="en-US" sz="3400" dirty="0"/>
              <a:t> и </a:t>
            </a:r>
            <a:r>
              <a:rPr lang="bg-BG" altLang="en-US" sz="34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Value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3200" b="1" dirty="0"/>
              <a:t>MinDate</a:t>
            </a:r>
            <a:r>
              <a:rPr lang="bg-BG" sz="3200" dirty="0"/>
              <a:t>, </a:t>
            </a:r>
            <a:r>
              <a:rPr lang="en-US" sz="3200" b="1" dirty="0"/>
              <a:t>MaxDate</a:t>
            </a:r>
            <a:r>
              <a:rPr lang="bg-BG" sz="3200" b="1" dirty="0"/>
              <a:t> </a:t>
            </a:r>
            <a:r>
              <a:rPr lang="bg-BG" sz="3200" dirty="0"/>
              <a:t>– задава </a:t>
            </a:r>
            <a:r>
              <a:rPr lang="bg-BG" sz="3200" b="1" dirty="0"/>
              <a:t>позволените дати</a:t>
            </a:r>
            <a:endParaRPr lang="en-US" sz="32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3200" b="1" dirty="0"/>
              <a:t>Format </a:t>
            </a:r>
            <a:r>
              <a:rPr lang="bg-BG" sz="3200" dirty="0"/>
              <a:t>– задава </a:t>
            </a:r>
            <a:r>
              <a:rPr lang="bg-BG" sz="3200" b="1" dirty="0"/>
              <a:t>формата на</a:t>
            </a:r>
            <a:r>
              <a:rPr lang="en-US" sz="3200" b="1" dirty="0"/>
              <a:t> </a:t>
            </a:r>
            <a:r>
              <a:rPr lang="bg-BG" sz="3200" b="1" dirty="0"/>
              <a:t>изобразяване</a:t>
            </a:r>
            <a:endParaRPr lang="en-US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030" y="3564000"/>
            <a:ext cx="3015000" cy="2436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14784</TotalTime>
  <Words>2735</Words>
  <Application>Microsoft Macintosh PowerPoint</Application>
  <PresentationFormat>Widescreen</PresentationFormat>
  <Paragraphs>363</Paragraphs>
  <Slides>50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Графичен потребителски интерфейс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Други UI контроли в Windows Forms (3)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177</cp:revision>
  <dcterms:created xsi:type="dcterms:W3CDTF">2018-05-23T13:08:44Z</dcterms:created>
  <dcterms:modified xsi:type="dcterms:W3CDTF">2025-02-04T20:24:37Z</dcterms:modified>
  <cp:category/>
</cp:coreProperties>
</file>